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10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9" r:id="rId4"/>
    <p:sldId id="266" r:id="rId5"/>
    <p:sldId id="263" r:id="rId6"/>
    <p:sldId id="264" r:id="rId7"/>
    <p:sldId id="265" r:id="rId8"/>
    <p:sldId id="269" r:id="rId9"/>
    <p:sldId id="270" r:id="rId10"/>
    <p:sldId id="271" r:id="rId11"/>
    <p:sldId id="268" r:id="rId12"/>
    <p:sldId id="260" r:id="rId13"/>
    <p:sldId id="262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3CF-7F63-43FD-B9D1-0CED22CC0D08}" type="datetimeFigureOut">
              <a:rPr lang="pl-PL" smtClean="0"/>
              <a:t>08.10.2020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F406-DC75-47EC-85CE-0272E62449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5412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3CF-7F63-43FD-B9D1-0CED22CC0D08}" type="datetimeFigureOut">
              <a:rPr lang="pl-PL" smtClean="0"/>
              <a:t>08.10.2020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F406-DC75-47EC-85CE-0272E62449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0603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3CF-7F63-43FD-B9D1-0CED22CC0D08}" type="datetimeFigureOut">
              <a:rPr lang="pl-PL" smtClean="0"/>
              <a:t>08.10.2020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F406-DC75-47EC-85CE-0272E62449E9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6480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3CF-7F63-43FD-B9D1-0CED22CC0D08}" type="datetimeFigureOut">
              <a:rPr lang="pl-PL" smtClean="0"/>
              <a:t>08.10.2020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F406-DC75-47EC-85CE-0272E62449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8543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3CF-7F63-43FD-B9D1-0CED22CC0D08}" type="datetimeFigureOut">
              <a:rPr lang="pl-PL" smtClean="0"/>
              <a:t>08.10.2020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F406-DC75-47EC-85CE-0272E62449E9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4898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3CF-7F63-43FD-B9D1-0CED22CC0D08}" type="datetimeFigureOut">
              <a:rPr lang="pl-PL" smtClean="0"/>
              <a:t>08.10.2020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F406-DC75-47EC-85CE-0272E62449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4043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3CF-7F63-43FD-B9D1-0CED22CC0D08}" type="datetimeFigureOut">
              <a:rPr lang="pl-PL" smtClean="0"/>
              <a:t>08.10.2020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F406-DC75-47EC-85CE-0272E62449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19044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3CF-7F63-43FD-B9D1-0CED22CC0D08}" type="datetimeFigureOut">
              <a:rPr lang="pl-PL" smtClean="0"/>
              <a:t>08.10.2020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F406-DC75-47EC-85CE-0272E62449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447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3CF-7F63-43FD-B9D1-0CED22CC0D08}" type="datetimeFigureOut">
              <a:rPr lang="pl-PL" smtClean="0"/>
              <a:t>08.10.2020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F406-DC75-47EC-85CE-0272E62449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9674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3CF-7F63-43FD-B9D1-0CED22CC0D08}" type="datetimeFigureOut">
              <a:rPr lang="pl-PL" smtClean="0"/>
              <a:t>08.10.2020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F406-DC75-47EC-85CE-0272E62449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8113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3CF-7F63-43FD-B9D1-0CED22CC0D08}" type="datetimeFigureOut">
              <a:rPr lang="pl-PL" smtClean="0"/>
              <a:t>08.10.2020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F406-DC75-47EC-85CE-0272E62449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2820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3CF-7F63-43FD-B9D1-0CED22CC0D08}" type="datetimeFigureOut">
              <a:rPr lang="pl-PL" smtClean="0"/>
              <a:t>08.10.2020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F406-DC75-47EC-85CE-0272E62449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5845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3CF-7F63-43FD-B9D1-0CED22CC0D08}" type="datetimeFigureOut">
              <a:rPr lang="pl-PL" smtClean="0"/>
              <a:t>08.10.2020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F406-DC75-47EC-85CE-0272E62449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0374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3CF-7F63-43FD-B9D1-0CED22CC0D08}" type="datetimeFigureOut">
              <a:rPr lang="pl-PL" smtClean="0"/>
              <a:t>08.10.2020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F406-DC75-47EC-85CE-0272E62449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2575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3CF-7F63-43FD-B9D1-0CED22CC0D08}" type="datetimeFigureOut">
              <a:rPr lang="pl-PL" smtClean="0"/>
              <a:t>08.10.2020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F406-DC75-47EC-85CE-0272E62449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3475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3CF-7F63-43FD-B9D1-0CED22CC0D08}" type="datetimeFigureOut">
              <a:rPr lang="pl-PL" smtClean="0"/>
              <a:t>08.10.2020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F406-DC75-47EC-85CE-0272E62449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3211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5B3CF-7F63-43FD-B9D1-0CED22CC0D08}" type="datetimeFigureOut">
              <a:rPr lang="pl-PL" smtClean="0"/>
              <a:t>08.10.2020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A6DF406-DC75-47EC-85CE-0272E62449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817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0C2B4C-2FC9-449C-A9EB-54ACCEA7DF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8987" y="2793995"/>
            <a:ext cx="7766936" cy="1646302"/>
          </a:xfrm>
        </p:spPr>
        <p:txBody>
          <a:bodyPr/>
          <a:lstStyle/>
          <a:p>
            <a:pPr algn="ctr"/>
            <a:r>
              <a:rPr lang="pl-PL" sz="11500" dirty="0"/>
              <a:t>OAZA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6C72590-60DE-43DA-8532-B900326DB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7227" y="4308217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O co w tym chodzi?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21FF539-CFD1-4FA2-811D-ABFFFE70BD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360" y="4897120"/>
            <a:ext cx="2164080" cy="216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57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66934" y="2142066"/>
            <a:ext cx="4661470" cy="1286934"/>
          </a:xfrm>
        </p:spPr>
        <p:txBody>
          <a:bodyPr>
            <a:noAutofit/>
          </a:bodyPr>
          <a:lstStyle/>
          <a:p>
            <a:r>
              <a:rPr lang="pl-PL" sz="5400" dirty="0"/>
              <a:t>WYJAZDY, WYCIECZKI I…</a:t>
            </a:r>
            <a:br>
              <a:rPr lang="pl-PL" sz="5400" dirty="0"/>
            </a:br>
            <a:r>
              <a:rPr lang="pl-PL" sz="5400" dirty="0"/>
              <a:t>REKOLEKCJE!</a:t>
            </a: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608" y="0"/>
            <a:ext cx="547939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466" y="0"/>
            <a:ext cx="4605865" cy="2930156"/>
          </a:xfrm>
          <a:prstGeom prst="parallelogram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859" y="2930156"/>
            <a:ext cx="4651020" cy="3927844"/>
          </a:xfrm>
          <a:prstGeom prst="flowChartExtra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930156"/>
            <a:ext cx="4808170" cy="3927844"/>
          </a:xfrm>
          <a:prstGeom prst="flowChartInputOutpu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8126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547" y="0"/>
            <a:ext cx="4864185" cy="688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050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>
            <a:extLst>
              <a:ext uri="{FF2B5EF4-FFF2-40B4-BE49-F238E27FC236}">
                <a16:creationId xmlns:a16="http://schemas.microsoft.com/office/drawing/2014/main" id="{5EA39187-0197-4C1D-BE4A-06B353C7B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9E0FD730-D6BC-440A-89CF-7AA0C22C2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31382DE6-64CB-4577-89E8-47941290A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Rectangle 23">
              <a:extLst>
                <a:ext uri="{FF2B5EF4-FFF2-40B4-BE49-F238E27FC236}">
                  <a16:creationId xmlns:a16="http://schemas.microsoft.com/office/drawing/2014/main" id="{3ABD17EF-A676-4770-A8C8-E83BA0230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3" name="Rectangle 25">
              <a:extLst>
                <a:ext uri="{FF2B5EF4-FFF2-40B4-BE49-F238E27FC236}">
                  <a16:creationId xmlns:a16="http://schemas.microsoft.com/office/drawing/2014/main" id="{380D4582-A9DE-4A6E-8537-EFC4F860C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4" name="Isosceles Triangle 93">
              <a:extLst>
                <a:ext uri="{FF2B5EF4-FFF2-40B4-BE49-F238E27FC236}">
                  <a16:creationId xmlns:a16="http://schemas.microsoft.com/office/drawing/2014/main" id="{D66B8CF3-0959-4E8D-8F3A-AF62F21D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5" name="Rectangle 27">
              <a:extLst>
                <a:ext uri="{FF2B5EF4-FFF2-40B4-BE49-F238E27FC236}">
                  <a16:creationId xmlns:a16="http://schemas.microsoft.com/office/drawing/2014/main" id="{97D4D559-2783-4E84-BB73-7F51D0235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6" name="Rectangle 28">
              <a:extLst>
                <a:ext uri="{FF2B5EF4-FFF2-40B4-BE49-F238E27FC236}">
                  <a16:creationId xmlns:a16="http://schemas.microsoft.com/office/drawing/2014/main" id="{8834FE36-E841-40B5-9465-1CFC99ED5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7" name="Rectangle 29">
              <a:extLst>
                <a:ext uri="{FF2B5EF4-FFF2-40B4-BE49-F238E27FC236}">
                  <a16:creationId xmlns:a16="http://schemas.microsoft.com/office/drawing/2014/main" id="{1A4197A1-AE79-4DC1-9E3A-845B40BA8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8" name="Isosceles Triangle 97">
              <a:extLst>
                <a:ext uri="{FF2B5EF4-FFF2-40B4-BE49-F238E27FC236}">
                  <a16:creationId xmlns:a16="http://schemas.microsoft.com/office/drawing/2014/main" id="{326F6688-CBD0-42EE-9B90-25100FE89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9" name="Isosceles Triangle 98">
              <a:extLst>
                <a:ext uri="{FF2B5EF4-FFF2-40B4-BE49-F238E27FC236}">
                  <a16:creationId xmlns:a16="http://schemas.microsoft.com/office/drawing/2014/main" id="{EF23F9BB-FC2E-48BA-8E63-A4436C28D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14" name="Obraz 13" descr="Obraz zawierający tekst, mapa&#10;&#10;Opis wygenerowany automatycznie">
            <a:extLst>
              <a:ext uri="{FF2B5EF4-FFF2-40B4-BE49-F238E27FC236}">
                <a16:creationId xmlns:a16="http://schemas.microsoft.com/office/drawing/2014/main" id="{19C2D686-0BFE-4583-92CC-3D6509E542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"/>
          <a:stretch/>
        </p:blipFill>
        <p:spPr>
          <a:xfrm>
            <a:off x="20" y="10"/>
            <a:ext cx="5897982" cy="6857990"/>
          </a:xfrm>
          <a:custGeom>
            <a:avLst/>
            <a:gdLst/>
            <a:ahLst/>
            <a:cxnLst/>
            <a:rect l="l" t="t" r="r" b="b"/>
            <a:pathLst>
              <a:path w="5898002" h="6858000">
                <a:moveTo>
                  <a:pt x="0" y="0"/>
                </a:moveTo>
                <a:lnTo>
                  <a:pt x="5898002" y="0"/>
                </a:lnTo>
                <a:lnTo>
                  <a:pt x="48736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1" name="Isosceles Triangle 30">
            <a:extLst>
              <a:ext uri="{FF2B5EF4-FFF2-40B4-BE49-F238E27FC236}">
                <a16:creationId xmlns:a16="http://schemas.microsoft.com/office/drawing/2014/main" id="{2F9F6FEB-DD01-4F04-A465-6BB9A3560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" name="Obraz 9" descr="Obraz zawierający osoba, tłum, duży, osoby&#10;&#10;Opis wygenerowany automatycznie">
            <a:extLst>
              <a:ext uri="{FF2B5EF4-FFF2-40B4-BE49-F238E27FC236}">
                <a16:creationId xmlns:a16="http://schemas.microsoft.com/office/drawing/2014/main" id="{D4A8E809-BFD3-41E2-8377-DC175E8065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6" r="14549"/>
          <a:stretch/>
        </p:blipFill>
        <p:spPr>
          <a:xfrm>
            <a:off x="4869095" y="10"/>
            <a:ext cx="7312272" cy="6857990"/>
          </a:xfrm>
          <a:custGeom>
            <a:avLst/>
            <a:gdLst/>
            <a:ahLst/>
            <a:cxnLst/>
            <a:rect l="l" t="t" r="r" b="b"/>
            <a:pathLst>
              <a:path w="7312272" h="6858000">
                <a:moveTo>
                  <a:pt x="1024379" y="0"/>
                </a:moveTo>
                <a:lnTo>
                  <a:pt x="7312272" y="0"/>
                </a:lnTo>
                <a:lnTo>
                  <a:pt x="731227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3" name="Freeform 52">
            <a:extLst>
              <a:ext uri="{FF2B5EF4-FFF2-40B4-BE49-F238E27FC236}">
                <a16:creationId xmlns:a16="http://schemas.microsoft.com/office/drawing/2014/main" id="{3A459D44-E95C-4AB2-9D79-7C182560C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649" y="3576484"/>
            <a:ext cx="8522979" cy="3281517"/>
          </a:xfrm>
          <a:custGeom>
            <a:avLst/>
            <a:gdLst>
              <a:gd name="connsiteX0" fmla="*/ 8516100 w 8522979"/>
              <a:gd name="connsiteY0" fmla="*/ 0 h 3281517"/>
              <a:gd name="connsiteX1" fmla="*/ 8522979 w 8522979"/>
              <a:gd name="connsiteY1" fmla="*/ 3281517 h 3281517"/>
              <a:gd name="connsiteX2" fmla="*/ 650153 w 8522979"/>
              <a:gd name="connsiteY2" fmla="*/ 3281517 h 3281517"/>
              <a:gd name="connsiteX3" fmla="*/ 0 w 8522979"/>
              <a:gd name="connsiteY3" fmla="*/ 3003752 h 3281517"/>
              <a:gd name="connsiteX4" fmla="*/ 879142 w 8522979"/>
              <a:gd name="connsiteY4" fmla="*/ 690551 h 328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22979" h="3281517">
                <a:moveTo>
                  <a:pt x="8516100" y="0"/>
                </a:moveTo>
                <a:lnTo>
                  <a:pt x="8522979" y="3281517"/>
                </a:lnTo>
                <a:lnTo>
                  <a:pt x="650153" y="3281517"/>
                </a:lnTo>
                <a:lnTo>
                  <a:pt x="0" y="3003752"/>
                </a:lnTo>
                <a:lnTo>
                  <a:pt x="879142" y="690551"/>
                </a:lnTo>
                <a:close/>
              </a:path>
            </a:pathLst>
          </a:cu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F37062B-29B9-48EA-B20D-914634A68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678411DE-368F-4426-8868-B6EEB07F7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Rectangle 23">
            <a:extLst>
              <a:ext uri="{FF2B5EF4-FFF2-40B4-BE49-F238E27FC236}">
                <a16:creationId xmlns:a16="http://schemas.microsoft.com/office/drawing/2014/main" id="{6D3E764F-DD76-4E74-8C36-7CEE8231E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1" name="Rectangle 25">
            <a:extLst>
              <a:ext uri="{FF2B5EF4-FFF2-40B4-BE49-F238E27FC236}">
                <a16:creationId xmlns:a16="http://schemas.microsoft.com/office/drawing/2014/main" id="{087944EB-94D5-45B3-801D-DCE3F5264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3" name="Isosceles Triangle 24">
            <a:extLst>
              <a:ext uri="{FF2B5EF4-FFF2-40B4-BE49-F238E27FC236}">
                <a16:creationId xmlns:a16="http://schemas.microsoft.com/office/drawing/2014/main" id="{E6C6DF53-20EC-4B92-9ADE-C0B7B4056B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A8AE848-3F3C-4BB0-A024-F5599BC29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8428" y="4604867"/>
            <a:ext cx="5181601" cy="132967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6600" dirty="0" err="1"/>
              <a:t>Gdzie</a:t>
            </a:r>
            <a:r>
              <a:rPr lang="en-US" sz="6600" dirty="0"/>
              <a:t> </a:t>
            </a:r>
            <a:r>
              <a:rPr lang="en-US" sz="6600" dirty="0" err="1"/>
              <a:t>są</a:t>
            </a:r>
            <a:r>
              <a:rPr lang="en-US" sz="6600" dirty="0"/>
              <a:t> </a:t>
            </a:r>
            <a:r>
              <a:rPr lang="en-US" sz="6600" dirty="0" err="1"/>
              <a:t>oazy</a:t>
            </a:r>
            <a:r>
              <a:rPr lang="en-US" sz="6600" dirty="0"/>
              <a:t>?</a:t>
            </a:r>
          </a:p>
        </p:txBody>
      </p:sp>
      <p:sp>
        <p:nvSpPr>
          <p:cNvPr id="115" name="Rectangle 27">
            <a:extLst>
              <a:ext uri="{FF2B5EF4-FFF2-40B4-BE49-F238E27FC236}">
                <a16:creationId xmlns:a16="http://schemas.microsoft.com/office/drawing/2014/main" id="{5AA3CC08-5871-4D9C-8C6A-A90142CB0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7" name="Rectangle 28">
            <a:extLst>
              <a:ext uri="{FF2B5EF4-FFF2-40B4-BE49-F238E27FC236}">
                <a16:creationId xmlns:a16="http://schemas.microsoft.com/office/drawing/2014/main" id="{2872F700-90BF-4EFD-9F34-06E9EFB27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9" name="Rectangle 29">
            <a:extLst>
              <a:ext uri="{FF2B5EF4-FFF2-40B4-BE49-F238E27FC236}">
                <a16:creationId xmlns:a16="http://schemas.microsoft.com/office/drawing/2014/main" id="{F863767A-3540-4676-A852-0E8A7A2EE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1" name="Isosceles Triangle 29">
            <a:extLst>
              <a:ext uri="{FF2B5EF4-FFF2-40B4-BE49-F238E27FC236}">
                <a16:creationId xmlns:a16="http://schemas.microsoft.com/office/drawing/2014/main" id="{10D8237D-B0CE-41F6-B238-F6F84B855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79461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osoba, grupa, wewnątrz, stojące&#10;&#10;Opis wygenerowany automatycznie">
            <a:extLst>
              <a:ext uri="{FF2B5EF4-FFF2-40B4-BE49-F238E27FC236}">
                <a16:creationId xmlns:a16="http://schemas.microsoft.com/office/drawing/2014/main" id="{D6CDF003-5E41-4002-994A-093BAA888D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"/>
          <a:stretch/>
        </p:blipFill>
        <p:spPr>
          <a:xfrm>
            <a:off x="7794519" y="350611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5" name="Obraz 4" descr="Obraz zawierający tekst, mapa&#10;&#10;Opis wygenerowany automatycznie">
            <a:extLst>
              <a:ext uri="{FF2B5EF4-FFF2-40B4-BE49-F238E27FC236}">
                <a16:creationId xmlns:a16="http://schemas.microsoft.com/office/drawing/2014/main" id="{D3C9B084-E454-4A0A-875B-F2195869AF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9" r="18988" b="-1"/>
          <a:stretch/>
        </p:blipFill>
        <p:spPr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" name="Obraz 3" descr="Obraz zawierający trawa, zewnętrzne, znak, pole&#10;&#10;Opis wygenerowany automatycznie">
            <a:extLst>
              <a:ext uri="{FF2B5EF4-FFF2-40B4-BE49-F238E27FC236}">
                <a16:creationId xmlns:a16="http://schemas.microsoft.com/office/drawing/2014/main" id="{6782AE72-3FB9-4341-ABCE-CFACE3CC53F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8826"/>
          <a:stretch/>
        </p:blipFill>
        <p:spPr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91836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2A454E-154B-4637-9A23-735E2CB51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5400" dirty="0"/>
              <a:t>SPRAWDŹMY, ILE JUŻ WIEMY!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9C3F92-A104-4A1C-8CF5-72FB93019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334" y="2784187"/>
            <a:ext cx="8596668" cy="3880773"/>
          </a:xfrm>
        </p:spPr>
        <p:txBody>
          <a:bodyPr>
            <a:normAutofit/>
          </a:bodyPr>
          <a:lstStyle/>
          <a:p>
            <a:r>
              <a:rPr lang="pl-PL" sz="2000" dirty="0"/>
              <a:t>Zmierzmy się w quizie!</a:t>
            </a:r>
          </a:p>
          <a:p>
            <a:r>
              <a:rPr lang="pl-PL" sz="2000" dirty="0"/>
              <a:t>https://wordwall.net/resource/4587557/religia/co-jest-oaza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DFE4886-EC1A-4690-9063-216EBC6DD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263" y="4612902"/>
            <a:ext cx="2458805" cy="245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83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14">
            <a:extLst>
              <a:ext uri="{FF2B5EF4-FFF2-40B4-BE49-F238E27FC236}">
                <a16:creationId xmlns:a16="http://schemas.microsoft.com/office/drawing/2014/main" id="{1EA3DE74-31A6-48AD-8C0A-E33A679B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FFDDEBC-790E-43B4-8282-92702E0A8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3F624CC-585A-4177-8E95-77462EA61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B18999F3-4745-477E-B6DA-E5B0BCD53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5">
              <a:extLst>
                <a:ext uri="{FF2B5EF4-FFF2-40B4-BE49-F238E27FC236}">
                  <a16:creationId xmlns:a16="http://schemas.microsoft.com/office/drawing/2014/main" id="{B780C728-EC47-4108-8DC4-B5ACDAD0B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5535F23-07A0-49FD-BF88-208C0FBEE0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7">
              <a:extLst>
                <a:ext uri="{FF2B5EF4-FFF2-40B4-BE49-F238E27FC236}">
                  <a16:creationId xmlns:a16="http://schemas.microsoft.com/office/drawing/2014/main" id="{944D95CD-2ADB-4E41-AFD2-5ED06FD6D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8">
              <a:extLst>
                <a:ext uri="{FF2B5EF4-FFF2-40B4-BE49-F238E27FC236}">
                  <a16:creationId xmlns:a16="http://schemas.microsoft.com/office/drawing/2014/main" id="{36509339-BF07-4ED1-B1DA-74D2D956F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9">
              <a:extLst>
                <a:ext uri="{FF2B5EF4-FFF2-40B4-BE49-F238E27FC236}">
                  <a16:creationId xmlns:a16="http://schemas.microsoft.com/office/drawing/2014/main" id="{6317DACF-CCA7-442B-B867-2CF567E4BF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7E917ACA-0CB0-4A07-9594-33E63B91B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21DF86A2-1E2E-48FD-8EF7-F9D6744FA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6" name="Obraz 5" descr="Obraz zawierający osoba, okno, osoby, patrzenie&#10;&#10;Opis wygenerowany automatycznie">
            <a:extLst>
              <a:ext uri="{FF2B5EF4-FFF2-40B4-BE49-F238E27FC236}">
                <a16:creationId xmlns:a16="http://schemas.microsoft.com/office/drawing/2014/main" id="{A61E9DA1-6568-4917-B320-F3FFB85CC0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7" r="31309" b="-1"/>
          <a:stretch/>
        </p:blipFill>
        <p:spPr>
          <a:xfrm>
            <a:off x="7633692" y="10"/>
            <a:ext cx="4547675" cy="6857990"/>
          </a:xfrm>
          <a:custGeom>
            <a:avLst/>
            <a:gdLst/>
            <a:ahLst/>
            <a:cxnLst/>
            <a:rect l="l" t="t" r="r" b="b"/>
            <a:pathLst>
              <a:path w="4547675" h="6858000">
                <a:moveTo>
                  <a:pt x="1589646" y="0"/>
                </a:moveTo>
                <a:lnTo>
                  <a:pt x="4547675" y="0"/>
                </a:lnTo>
                <a:lnTo>
                  <a:pt x="4547675" y="6858000"/>
                </a:lnTo>
                <a:lnTo>
                  <a:pt x="4352027" y="6858000"/>
                </a:lnTo>
                <a:lnTo>
                  <a:pt x="0" y="2104048"/>
                </a:lnTo>
                <a:close/>
              </a:path>
            </a:pathLst>
          </a:custGeom>
        </p:spPr>
      </p:pic>
      <p:pic>
        <p:nvPicPr>
          <p:cNvPr id="4" name="Obraz 3" descr="Obraz zawierający trawa, zewnętrzne, woda, grupa&#10;&#10;Opis wygenerowany automatycznie">
            <a:extLst>
              <a:ext uri="{FF2B5EF4-FFF2-40B4-BE49-F238E27FC236}">
                <a16:creationId xmlns:a16="http://schemas.microsoft.com/office/drawing/2014/main" id="{FE8F7425-D91B-46A4-91C6-A7F7518486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" r="-3" b="-3"/>
          <a:stretch/>
        </p:blipFill>
        <p:spPr>
          <a:xfrm>
            <a:off x="5716538" y="1"/>
            <a:ext cx="3499316" cy="2094179"/>
          </a:xfrm>
          <a:custGeom>
            <a:avLst/>
            <a:gdLst/>
            <a:ahLst/>
            <a:cxnLst/>
            <a:rect l="l" t="t" r="r" b="b"/>
            <a:pathLst>
              <a:path w="3499316" h="2094179">
                <a:moveTo>
                  <a:pt x="0" y="0"/>
                </a:moveTo>
                <a:lnTo>
                  <a:pt x="3499316" y="0"/>
                </a:lnTo>
                <a:lnTo>
                  <a:pt x="1917126" y="2094179"/>
                </a:lnTo>
                <a:close/>
              </a:path>
            </a:pathLst>
          </a:custGeom>
        </p:spPr>
      </p:pic>
      <p:pic>
        <p:nvPicPr>
          <p:cNvPr id="10" name="Obraz 9" descr="Obraz zawierający drzewo&#10;&#10;Opis wygenerowany automatycznie">
            <a:extLst>
              <a:ext uri="{FF2B5EF4-FFF2-40B4-BE49-F238E27FC236}">
                <a16:creationId xmlns:a16="http://schemas.microsoft.com/office/drawing/2014/main" id="{23A0A2B8-8756-4577-AAD2-C1BC1035FF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1" r="29280" b="2"/>
          <a:stretch/>
        </p:blipFill>
        <p:spPr>
          <a:xfrm>
            <a:off x="4384227" y="1"/>
            <a:ext cx="3245366" cy="4520011"/>
          </a:xfrm>
          <a:custGeom>
            <a:avLst/>
            <a:gdLst/>
            <a:ahLst/>
            <a:cxnLst/>
            <a:rect l="l" t="t" r="r" b="b"/>
            <a:pathLst>
              <a:path w="3245366" h="4520011">
                <a:moveTo>
                  <a:pt x="0" y="0"/>
                </a:moveTo>
                <a:lnTo>
                  <a:pt x="1323308" y="0"/>
                </a:lnTo>
                <a:lnTo>
                  <a:pt x="3245366" y="2099567"/>
                </a:lnTo>
                <a:lnTo>
                  <a:pt x="1416677" y="4520011"/>
                </a:lnTo>
                <a:close/>
              </a:path>
            </a:pathLst>
          </a:custGeom>
        </p:spPr>
      </p:pic>
      <p:pic>
        <p:nvPicPr>
          <p:cNvPr id="8" name="Obraz 7" descr="Obraz zawierający osoba, gracz, duży, zewnętrzne&#10;&#10;Opis wygenerowany automatycznie">
            <a:extLst>
              <a:ext uri="{FF2B5EF4-FFF2-40B4-BE49-F238E27FC236}">
                <a16:creationId xmlns:a16="http://schemas.microsoft.com/office/drawing/2014/main" id="{243ADE72-508F-488E-92EB-AB8CF6D561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" r="10724" b="-1"/>
          <a:stretch/>
        </p:blipFill>
        <p:spPr>
          <a:xfrm>
            <a:off x="4041994" y="902258"/>
            <a:ext cx="7943725" cy="5955742"/>
          </a:xfrm>
          <a:custGeom>
            <a:avLst/>
            <a:gdLst/>
            <a:ahLst/>
            <a:cxnLst/>
            <a:rect l="l" t="t" r="r" b="b"/>
            <a:pathLst>
              <a:path w="7943725" h="5955742">
                <a:moveTo>
                  <a:pt x="3591698" y="1201790"/>
                </a:moveTo>
                <a:lnTo>
                  <a:pt x="3595095" y="1205501"/>
                </a:lnTo>
                <a:lnTo>
                  <a:pt x="3591954" y="1209686"/>
                </a:lnTo>
                <a:lnTo>
                  <a:pt x="3614225" y="1226398"/>
                </a:lnTo>
                <a:lnTo>
                  <a:pt x="7943725" y="5955742"/>
                </a:lnTo>
                <a:lnTo>
                  <a:pt x="0" y="5955742"/>
                </a:lnTo>
                <a:close/>
                <a:moveTo>
                  <a:pt x="4499672" y="0"/>
                </a:moveTo>
                <a:lnTo>
                  <a:pt x="3616999" y="1176310"/>
                </a:lnTo>
                <a:lnTo>
                  <a:pt x="3597378" y="1194272"/>
                </a:lnTo>
                <a:close/>
              </a:path>
            </a:pathLst>
          </a:cu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5D60F72-7150-48B1-9685-79D3137B1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05744" y="2631605"/>
            <a:ext cx="6024686" cy="2299856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7200" dirty="0"/>
              <a:t>Co to jest </a:t>
            </a:r>
            <a:r>
              <a:rPr lang="en-US" sz="7200" dirty="0" err="1"/>
              <a:t>wspólnota</a:t>
            </a:r>
            <a:r>
              <a:rPr lang="en-US" sz="7200" dirty="0"/>
              <a:t>?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F8DF21-A12F-4C1A-99C1-2FC3A51E4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811130" y="-1"/>
            <a:ext cx="3403114" cy="450434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C76521B-5C6C-4933-B583-066A9E97B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02710" y="0"/>
            <a:ext cx="6292676" cy="686646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C543E4F-2326-4D78-9E36-36ED5F69E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586F47F-4B6F-4A94-BFD3-B91538919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25">
            <a:extLst>
              <a:ext uri="{FF2B5EF4-FFF2-40B4-BE49-F238E27FC236}">
                <a16:creationId xmlns:a16="http://schemas.microsoft.com/office/drawing/2014/main" id="{AC16763B-8E83-41DB-B011-091856AE6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Isosceles Triangle 24">
            <a:extLst>
              <a:ext uri="{FF2B5EF4-FFF2-40B4-BE49-F238E27FC236}">
                <a16:creationId xmlns:a16="http://schemas.microsoft.com/office/drawing/2014/main" id="{527DBDC7-0CF6-4F84-97B4-B89E1A4E7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Rectangle 27">
            <a:extLst>
              <a:ext uri="{FF2B5EF4-FFF2-40B4-BE49-F238E27FC236}">
                <a16:creationId xmlns:a16="http://schemas.microsoft.com/office/drawing/2014/main" id="{4B74ADA7-BC80-4BC5-B96F-6630AE79DA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Rectangle 28">
            <a:extLst>
              <a:ext uri="{FF2B5EF4-FFF2-40B4-BE49-F238E27FC236}">
                <a16:creationId xmlns:a16="http://schemas.microsoft.com/office/drawing/2014/main" id="{C0A488B1-EBC4-4618-9730-19A0BBFA0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3" name="Rectangle 29">
            <a:extLst>
              <a:ext uri="{FF2B5EF4-FFF2-40B4-BE49-F238E27FC236}">
                <a16:creationId xmlns:a16="http://schemas.microsoft.com/office/drawing/2014/main" id="{C695DAAC-0965-49BA-834A-7093FD974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5" name="Isosceles Triangle 29">
            <a:extLst>
              <a:ext uri="{FF2B5EF4-FFF2-40B4-BE49-F238E27FC236}">
                <a16:creationId xmlns:a16="http://schemas.microsoft.com/office/drawing/2014/main" id="{66FF7EBC-3696-4750-BF70-BFE39B926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90523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1EA3DE74-31A6-48AD-8C0A-E33A679B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FFDDEBC-790E-43B4-8282-92702E0A8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3F624CC-585A-4177-8E95-77462EA61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23">
              <a:extLst>
                <a:ext uri="{FF2B5EF4-FFF2-40B4-BE49-F238E27FC236}">
                  <a16:creationId xmlns:a16="http://schemas.microsoft.com/office/drawing/2014/main" id="{B18999F3-4745-477E-B6DA-E5B0BCD53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5">
              <a:extLst>
                <a:ext uri="{FF2B5EF4-FFF2-40B4-BE49-F238E27FC236}">
                  <a16:creationId xmlns:a16="http://schemas.microsoft.com/office/drawing/2014/main" id="{B780C728-EC47-4108-8DC4-B5ACDAD0B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E5535F23-07A0-49FD-BF88-208C0FBEE0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7">
              <a:extLst>
                <a:ext uri="{FF2B5EF4-FFF2-40B4-BE49-F238E27FC236}">
                  <a16:creationId xmlns:a16="http://schemas.microsoft.com/office/drawing/2014/main" id="{944D95CD-2ADB-4E41-AFD2-5ED06FD6D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8">
              <a:extLst>
                <a:ext uri="{FF2B5EF4-FFF2-40B4-BE49-F238E27FC236}">
                  <a16:creationId xmlns:a16="http://schemas.microsoft.com/office/drawing/2014/main" id="{36509339-BF07-4ED1-B1DA-74D2D956F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9">
              <a:extLst>
                <a:ext uri="{FF2B5EF4-FFF2-40B4-BE49-F238E27FC236}">
                  <a16:creationId xmlns:a16="http://schemas.microsoft.com/office/drawing/2014/main" id="{6317DACF-CCA7-442B-B867-2CF567E4BF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7E917ACA-0CB0-4A07-9594-33E63B91B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21DF86A2-1E2E-48FD-8EF7-F9D6744FA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3" name="Rectangle 28">
            <a:extLst>
              <a:ext uri="{FF2B5EF4-FFF2-40B4-BE49-F238E27FC236}">
                <a16:creationId xmlns:a16="http://schemas.microsoft.com/office/drawing/2014/main" id="{D82A9BC7-EEAF-49AD-B91B-FB498202B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az 5" descr="Obraz zawierający przyroda, woda, plaża, ocean&#10;&#10;Opis wygenerowany automatycznie">
            <a:extLst>
              <a:ext uri="{FF2B5EF4-FFF2-40B4-BE49-F238E27FC236}">
                <a16:creationId xmlns:a16="http://schemas.microsoft.com/office/drawing/2014/main" id="{336A9411-E016-42D2-9F48-4E20E17F66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3" r="26704"/>
          <a:stretch/>
        </p:blipFill>
        <p:spPr>
          <a:xfrm>
            <a:off x="20" y="10"/>
            <a:ext cx="7497313" cy="6857990"/>
          </a:xfrm>
          <a:prstGeom prst="rect">
            <a:avLst/>
          </a:prstGeom>
        </p:spPr>
      </p:pic>
      <p:sp>
        <p:nvSpPr>
          <p:cNvPr id="34" name="Freeform: Shape 30">
            <a:extLst>
              <a:ext uri="{FF2B5EF4-FFF2-40B4-BE49-F238E27FC236}">
                <a16:creationId xmlns:a16="http://schemas.microsoft.com/office/drawing/2014/main" id="{B4D7A11D-7A08-4A91-B386-CCE5F20E3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265037"/>
            <a:ext cx="5912339" cy="2882670"/>
          </a:xfrm>
          <a:custGeom>
            <a:avLst/>
            <a:gdLst>
              <a:gd name="connsiteX0" fmla="*/ 0 w 5912339"/>
              <a:gd name="connsiteY0" fmla="*/ 0 h 2882670"/>
              <a:gd name="connsiteX1" fmla="*/ 5912339 w 5912339"/>
              <a:gd name="connsiteY1" fmla="*/ 0 h 2882670"/>
              <a:gd name="connsiteX2" fmla="*/ 5055350 w 5912339"/>
              <a:gd name="connsiteY2" fmla="*/ 2882670 h 2882670"/>
              <a:gd name="connsiteX3" fmla="*/ 0 w 5912339"/>
              <a:gd name="connsiteY3" fmla="*/ 2882670 h 2882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12339" h="2882670">
                <a:moveTo>
                  <a:pt x="0" y="0"/>
                </a:moveTo>
                <a:lnTo>
                  <a:pt x="5912339" y="0"/>
                </a:lnTo>
                <a:lnTo>
                  <a:pt x="5055350" y="2882670"/>
                </a:lnTo>
                <a:lnTo>
                  <a:pt x="0" y="2882670"/>
                </a:lnTo>
                <a:close/>
              </a:path>
            </a:pathLst>
          </a:cu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5D60F72-7150-48B1-9685-79D3137B1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55" y="3522148"/>
            <a:ext cx="5377385" cy="125652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7200" dirty="0"/>
              <a:t>Co to jest </a:t>
            </a:r>
            <a:r>
              <a:rPr lang="en-US" sz="7200" dirty="0" err="1"/>
              <a:t>oaza</a:t>
            </a:r>
            <a:r>
              <a:rPr lang="en-US" sz="7200" dirty="0"/>
              <a:t>?</a:t>
            </a:r>
          </a:p>
        </p:txBody>
      </p:sp>
      <p:pic>
        <p:nvPicPr>
          <p:cNvPr id="8" name="Obraz 7" descr="Obraz zawierający zewnętrzne, przyroda, góra, tło&#10;&#10;Opis wygenerowany automatycznie">
            <a:extLst>
              <a:ext uri="{FF2B5EF4-FFF2-40B4-BE49-F238E27FC236}">
                <a16:creationId xmlns:a16="http://schemas.microsoft.com/office/drawing/2014/main" id="{C1C0C9C2-0D81-4B3A-8371-04A1045C56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17" r="3" b="3"/>
          <a:stretch/>
        </p:blipFill>
        <p:spPr>
          <a:xfrm>
            <a:off x="7497330" y="10"/>
            <a:ext cx="4694666" cy="2285990"/>
          </a:xfrm>
          <a:prstGeom prst="rect">
            <a:avLst/>
          </a:prstGeom>
        </p:spPr>
      </p:pic>
      <p:pic>
        <p:nvPicPr>
          <p:cNvPr id="12" name="Obraz 11" descr="Obraz zawierający napoje, żywność, stół, woda&#10;&#10;Opis wygenerowany automatycznie">
            <a:extLst>
              <a:ext uri="{FF2B5EF4-FFF2-40B4-BE49-F238E27FC236}">
                <a16:creationId xmlns:a16="http://schemas.microsoft.com/office/drawing/2014/main" id="{FCDE8601-21BA-4414-94F5-5596C9A9C9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08" r="-1" b="15298"/>
          <a:stretch/>
        </p:blipFill>
        <p:spPr>
          <a:xfrm>
            <a:off x="7501131" y="2286000"/>
            <a:ext cx="4694665" cy="2286000"/>
          </a:xfrm>
          <a:prstGeom prst="rect">
            <a:avLst/>
          </a:prstGeom>
        </p:spPr>
      </p:pic>
      <p:pic>
        <p:nvPicPr>
          <p:cNvPr id="4" name="Obraz 3" descr="Obraz zawierający budynek, zewnętrzne, żywność, ptak&#10;&#10;Opis wygenerowany automatycznie">
            <a:extLst>
              <a:ext uri="{FF2B5EF4-FFF2-40B4-BE49-F238E27FC236}">
                <a16:creationId xmlns:a16="http://schemas.microsoft.com/office/drawing/2014/main" id="{A83FDE47-11F5-4506-8AE2-B0D0AA53567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8" r="-2" b="18083"/>
          <a:stretch/>
        </p:blipFill>
        <p:spPr>
          <a:xfrm>
            <a:off x="7501128" y="4572000"/>
            <a:ext cx="4690872" cy="2286000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73BA2D98-BC71-4E93-B119-DAC03B43F4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174" y="4069224"/>
            <a:ext cx="2752487" cy="304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7876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44601" y="1754293"/>
            <a:ext cx="8596668" cy="1320800"/>
          </a:xfrm>
        </p:spPr>
        <p:txBody>
          <a:bodyPr>
            <a:noAutofit/>
          </a:bodyPr>
          <a:lstStyle/>
          <a:p>
            <a:r>
              <a:rPr lang="pl-PL" sz="11500" dirty="0"/>
              <a:t>Jesteś potrzebny!</a:t>
            </a:r>
          </a:p>
        </p:txBody>
      </p:sp>
    </p:spTree>
    <p:extLst>
      <p:ext uri="{BB962C8B-B14F-4D97-AF65-F5344CB8AC3E}">
        <p14:creationId xmlns:p14="http://schemas.microsoft.com/office/powerpoint/2010/main" val="1884501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W grupie siła!!! cu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63756"/>
            <a:ext cx="12191999" cy="661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37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744" y="127000"/>
            <a:ext cx="5607829" cy="652224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228372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3332" y="0"/>
            <a:ext cx="5231734" cy="2852806"/>
          </a:xfrm>
          <a:prstGeom prst="parallelogram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l-PL" sz="4800" dirty="0">
                <a:solidFill>
                  <a:schemeClr val="accent1"/>
                </a:solidFill>
              </a:rPr>
              <a:t>Animator</a:t>
            </a:r>
            <a:br>
              <a:rPr lang="pl-PL" dirty="0">
                <a:solidFill>
                  <a:schemeClr val="accent1"/>
                </a:solidFill>
              </a:rPr>
            </a:br>
            <a:endParaRPr lang="pl-PL" sz="2200" dirty="0">
              <a:solidFill>
                <a:schemeClr val="accent1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516465" y="1229369"/>
            <a:ext cx="40301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Animator to osoba,</a:t>
            </a:r>
            <a:br>
              <a:rPr lang="pl-PL" dirty="0"/>
            </a:br>
            <a:r>
              <a:rPr lang="pl-PL" dirty="0"/>
              <a:t>która prowadzi spotkanie</a:t>
            </a:r>
            <a:br>
              <a:rPr lang="pl-PL" dirty="0"/>
            </a:br>
            <a:r>
              <a:rPr lang="pl-PL" dirty="0"/>
              <a:t>w małej grupie.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749" y="200543"/>
            <a:ext cx="6788251" cy="5097397"/>
          </a:xfrm>
          <a:prstGeom prst="rect">
            <a:avLst/>
          </a:prstGeom>
          <a:ln/>
          <a:effectLst>
            <a:softEdge rad="635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02" y="2435976"/>
            <a:ext cx="5359298" cy="356762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8879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544747"/>
            <a:ext cx="8596668" cy="1977268"/>
          </a:xfrm>
          <a:prstGeom prst="snip1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l-PL" sz="2800" dirty="0">
                <a:solidFill>
                  <a:schemeClr val="accent1"/>
                </a:solidFill>
              </a:rPr>
              <a:t>Moderator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998" y="1718047"/>
            <a:ext cx="5107141" cy="37514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5357"/>
            <a:ext cx="5748866" cy="38148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Prostokąt 3"/>
          <p:cNvSpPr/>
          <p:nvPr/>
        </p:nvSpPr>
        <p:spPr>
          <a:xfrm>
            <a:off x="59267" y="1264049"/>
            <a:ext cx="718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Ksiądz odpowiedzialny za wspólnotę parafialną lub rekolekcyjną.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200" y="0"/>
            <a:ext cx="4089418" cy="554738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8067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0126" y="575734"/>
            <a:ext cx="5689601" cy="770466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l-PL" sz="4000" dirty="0">
                <a:solidFill>
                  <a:schemeClr val="accent1"/>
                </a:solidFill>
              </a:rPr>
              <a:t>Foska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934" y="0"/>
            <a:ext cx="6841066" cy="5130800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20" y="2957408"/>
            <a:ext cx="4824414" cy="375665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731982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TM02455596[[fn=Wiosna]]</Template>
  <TotalTime>244</TotalTime>
  <Words>81</Words>
  <Application>Microsoft Office PowerPoint</Application>
  <PresentationFormat>Panoramiczny</PresentationFormat>
  <Paragraphs>15</Paragraphs>
  <Slides>14</Slides>
  <Notes>0</Notes>
  <HiddenSlides>0</HiddenSlides>
  <MMClips>1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Faseta</vt:lpstr>
      <vt:lpstr>OAZA</vt:lpstr>
      <vt:lpstr>Co to jest wspólnota?</vt:lpstr>
      <vt:lpstr>Co to jest oaza?</vt:lpstr>
      <vt:lpstr>Jesteś potrzebny!</vt:lpstr>
      <vt:lpstr>Prezentacja programu PowerPoint</vt:lpstr>
      <vt:lpstr>Prezentacja programu PowerPoint</vt:lpstr>
      <vt:lpstr>Animator </vt:lpstr>
      <vt:lpstr>Moderator</vt:lpstr>
      <vt:lpstr>Foska</vt:lpstr>
      <vt:lpstr>WYJAZDY, WYCIECZKI I… REKOLEKCJE!</vt:lpstr>
      <vt:lpstr>Prezentacja programu PowerPoint</vt:lpstr>
      <vt:lpstr>Gdzie są oazy?</vt:lpstr>
      <vt:lpstr>Prezentacja programu PowerPoint</vt:lpstr>
      <vt:lpstr>SPRAWDŹMY, ILE JUŻ WIEMY!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OAZA</dc:title>
  <dc:creator>Jarosław Pszczółka</dc:creator>
  <cp:lastModifiedBy>Justyna Bulowska</cp:lastModifiedBy>
  <cp:revision>24</cp:revision>
  <dcterms:created xsi:type="dcterms:W3CDTF">2020-09-20T18:38:15Z</dcterms:created>
  <dcterms:modified xsi:type="dcterms:W3CDTF">2020-10-08T12:39:11Z</dcterms:modified>
</cp:coreProperties>
</file>